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2"/>
    <p:sldId id="259" r:id="rId3"/>
    <p:sldId id="264" r:id="rId4"/>
    <p:sldId id="257" r:id="rId5"/>
    <p:sldId id="260" r:id="rId6"/>
    <p:sldId id="261" r:id="rId7"/>
    <p:sldId id="258" r:id="rId8"/>
    <p:sldId id="262" r:id="rId9"/>
    <p:sldId id="263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598" autoAdjust="0"/>
  </p:normalViewPr>
  <p:slideViewPr>
    <p:cSldViewPr snapToGrid="0">
      <p:cViewPr varScale="1">
        <p:scale>
          <a:sx n="81" d="100"/>
          <a:sy n="81" d="100"/>
        </p:scale>
        <p:origin x="75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1036AF-C15A-42B7-B771-551847ADE576}" type="datetimeFigureOut">
              <a:rPr lang="en-SG" smtClean="0"/>
              <a:t>16/2/2023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44C8A1-C211-4EDF-B765-F65A7BB7AF21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978676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44C8A1-C211-4EDF-B765-F65A7BB7AF21}" type="slidenum">
              <a:rPr lang="en-SG" smtClean="0"/>
              <a:t>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9617140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40FE9E-2DA4-84D7-D89B-304E69E07D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3A4C21A-8987-F080-9CCF-64A7493FB6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77FC27-CCFC-D4C8-2832-02459973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BF93B-63BF-455E-AE4E-57EB2C0CC005}" type="datetimeFigureOut">
              <a:rPr lang="en-SG" smtClean="0"/>
              <a:t>16/2/2023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1A556C-A1DC-7A40-3802-D7AE8A3928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32818F-8C07-33FE-40BD-1A996A1C7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72691-380F-4893-AF57-5AA679DC3FA4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7874036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B78146-AD6B-27DC-8A0B-C8772D9842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44BEC66-A632-9E6B-9D70-ECA8704EA8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E45C9A-0ED6-770D-B8F8-33A4DE234B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BF93B-63BF-455E-AE4E-57EB2C0CC005}" type="datetimeFigureOut">
              <a:rPr lang="en-SG" smtClean="0"/>
              <a:t>16/2/2023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7885D2-52FE-BFA5-615D-0F0A446977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EC0DC7-704B-2F39-A059-9F08DFFCB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72691-380F-4893-AF57-5AA679DC3FA4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9973435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E5A7B0A-DF12-476C-6B6C-B23BEC00EF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5C6E38A-BD71-B5D9-B390-119E43EBD0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6FDD16-4617-56A7-BC1F-A298696802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BF93B-63BF-455E-AE4E-57EB2C0CC005}" type="datetimeFigureOut">
              <a:rPr lang="en-SG" smtClean="0"/>
              <a:t>16/2/2023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79D386-78AA-2EF1-B145-A688B4DA87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65EC8B-C34E-0064-040F-9E79FE34B0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72691-380F-4893-AF57-5AA679DC3FA4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5032885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3AB54-E80A-81F9-F844-3321A49987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C22095-1468-FDB5-D93B-4A1A6D2B55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7BDA83-1FB9-762F-0E11-D504BED8C8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BF93B-63BF-455E-AE4E-57EB2C0CC005}" type="datetimeFigureOut">
              <a:rPr lang="en-SG" smtClean="0"/>
              <a:t>16/2/2023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EF752A-D78D-4704-57ED-5A71402F25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C92AFF-3EEA-D7A4-50CF-FA62E61BEF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72691-380F-4893-AF57-5AA679DC3FA4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414028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273893-DD03-0884-C3BD-22D23B00C8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A4937C-202B-47BB-5CEA-F5898E0E0B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491B2B-AF94-1E1B-AC82-AB32F11B81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BF93B-63BF-455E-AE4E-57EB2C0CC005}" type="datetimeFigureOut">
              <a:rPr lang="en-SG" smtClean="0"/>
              <a:t>16/2/2023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B6F551-FD73-CE32-EB01-FEA393B2B4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E9C942-E95F-9513-F6B2-59A10B717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72691-380F-4893-AF57-5AA679DC3FA4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6723519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7B47D6-B0E4-1692-F120-FC4CD48850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015B0D-AC4E-C125-521D-1B3E5A600C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189BFB-93B3-C44B-B9D5-6A4268C55A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97CF6B-03C4-A294-2F03-BDB62CF88A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BF93B-63BF-455E-AE4E-57EB2C0CC005}" type="datetimeFigureOut">
              <a:rPr lang="en-SG" smtClean="0"/>
              <a:t>16/2/2023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10E29C-8156-0DE7-18D6-748FB52B2F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6B17DB-6B6A-288F-6096-E80F12C69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72691-380F-4893-AF57-5AA679DC3FA4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0350764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8CAD8-E11B-5459-0FAB-6CD6AD9033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C28ACA-91F5-8B19-BA74-ACE4E04F53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535B67-77BE-9325-E173-8A73267886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7D403F2-6B0E-706C-EF22-EEABDA236D8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FED5FED-56D7-CE2C-303C-4D94E39AFD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E32E879-455F-D913-918C-B74BD4D545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BF93B-63BF-455E-AE4E-57EB2C0CC005}" type="datetimeFigureOut">
              <a:rPr lang="en-SG" smtClean="0"/>
              <a:t>16/2/2023</a:t>
            </a:fld>
            <a:endParaRPr lang="en-S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9E009DC-CDF8-B204-D267-908B93E971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ED890EC-38BB-5032-B7BC-1F145A67C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72691-380F-4893-AF57-5AA679DC3FA4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851434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C659D1-F3C3-7257-D8F2-A0C8D74D5C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1A37A2D-8F3C-F835-3E9C-B1885DB585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BF93B-63BF-455E-AE4E-57EB2C0CC005}" type="datetimeFigureOut">
              <a:rPr lang="en-SG" smtClean="0"/>
              <a:t>16/2/2023</a:t>
            </a:fld>
            <a:endParaRPr lang="en-S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73E23E-8F62-393A-2244-7CE570A68E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FEA555-99DC-E2DA-258E-09CDB7E93B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72691-380F-4893-AF57-5AA679DC3FA4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2185118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D5AE035-2E4B-D014-753E-22C5FA964A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BF93B-63BF-455E-AE4E-57EB2C0CC005}" type="datetimeFigureOut">
              <a:rPr lang="en-SG" smtClean="0"/>
              <a:t>16/2/2023</a:t>
            </a:fld>
            <a:endParaRPr lang="en-S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9FD651-DBEB-1E37-5E04-B0C753D876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0636A7-2E8D-5EB0-9B00-46C3378A8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72691-380F-4893-AF57-5AA679DC3FA4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6469441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36D000-4106-91E3-7171-C8904A62DB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BEC01B-2871-56EC-61EF-A31A2A11D4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DC17F9-52D5-BB00-9B3E-6CDDA322DC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926C5F-E7AF-5CB4-9561-9E90FF97F5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BF93B-63BF-455E-AE4E-57EB2C0CC005}" type="datetimeFigureOut">
              <a:rPr lang="en-SG" smtClean="0"/>
              <a:t>16/2/2023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C3678D-9C47-201F-08F8-6A7061ADB6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F946EE-3123-316A-9ADA-F3FE1C3FD9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72691-380F-4893-AF57-5AA679DC3FA4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6022034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38F7F-1C12-68B6-FBC1-7E4CF7A949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844F3F0-937E-D570-110B-8E2DC21A41D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CDEF67-7E46-515B-05CF-44B2065909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AFD2B4-AE39-EC5B-3E89-1C127944AA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BF93B-63BF-455E-AE4E-57EB2C0CC005}" type="datetimeFigureOut">
              <a:rPr lang="en-SG" smtClean="0"/>
              <a:t>16/2/2023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3899FC-A637-2C03-7098-E3E4B727B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ADBD9E-7E47-54C4-AFF5-1025700F9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72691-380F-4893-AF57-5AA679DC3FA4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3947440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CD0862-617A-EA19-474D-C50B849364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136B70-D70E-F319-1ED5-C9C164D4C0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ADDCC6-A41A-2C4B-79F6-2C2D651E77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2BF93B-63BF-455E-AE4E-57EB2C0CC005}" type="datetimeFigureOut">
              <a:rPr lang="en-SG" smtClean="0"/>
              <a:t>16/2/2023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4ACD3C-A19A-D720-A3B4-A0F02AEB66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30DBDA-2D6F-233A-4D68-2892F40E68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772691-380F-4893-AF57-5AA679DC3FA4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624347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Blue painted factory">
            <a:extLst>
              <a:ext uri="{FF2B5EF4-FFF2-40B4-BE49-F238E27FC236}">
                <a16:creationId xmlns:a16="http://schemas.microsoft.com/office/drawing/2014/main" id="{579709DD-D791-AA18-30D3-52E70B7C77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09" r="9718" b="-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4D0218-DF6D-0E3E-F021-B531AB001F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n-US" sz="4800"/>
              <a:t>Water Treatment Plant</a:t>
            </a:r>
            <a:endParaRPr lang="en-SG" sz="480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4754AE-E781-8E65-C91A-515C8BACA2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pPr algn="l"/>
            <a:r>
              <a:rPr lang="en-US" sz="2000"/>
              <a:t>Unity 3D</a:t>
            </a:r>
            <a:endParaRPr lang="en-SG" sz="20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001511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Picture 55" descr="Magnifying glass on clear background">
            <a:extLst>
              <a:ext uri="{FF2B5EF4-FFF2-40B4-BE49-F238E27FC236}">
                <a16:creationId xmlns:a16="http://schemas.microsoft.com/office/drawing/2014/main" id="{B166042C-3DE7-C064-7AD3-FD13B86883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017" r="1" b="9091"/>
          <a:stretch/>
        </p:blipFill>
        <p:spPr>
          <a:xfrm>
            <a:off x="20" y="1302606"/>
            <a:ext cx="4413566" cy="4252313"/>
          </a:xfrm>
          <a:custGeom>
            <a:avLst/>
            <a:gdLst/>
            <a:ahLst/>
            <a:cxnLst/>
            <a:rect l="l" t="t" r="r" b="b"/>
            <a:pathLst>
              <a:path w="4413586" h="4252313">
                <a:moveTo>
                  <a:pt x="0" y="0"/>
                </a:moveTo>
                <a:lnTo>
                  <a:pt x="2062856" y="0"/>
                </a:lnTo>
                <a:lnTo>
                  <a:pt x="2063084" y="493"/>
                </a:lnTo>
                <a:lnTo>
                  <a:pt x="2450944" y="493"/>
                </a:lnTo>
                <a:lnTo>
                  <a:pt x="4413586" y="4252313"/>
                </a:lnTo>
                <a:lnTo>
                  <a:pt x="388087" y="4252313"/>
                </a:lnTo>
                <a:lnTo>
                  <a:pt x="388087" y="4251820"/>
                </a:lnTo>
                <a:lnTo>
                  <a:pt x="0" y="4251820"/>
                </a:lnTo>
                <a:close/>
              </a:path>
            </a:pathLst>
          </a:custGeom>
        </p:spPr>
      </p:pic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0CBF71E6-C54A-4E15-90AD-354C394355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965697" y="1303083"/>
            <a:ext cx="9226303" cy="4251821"/>
          </a:xfrm>
          <a:custGeom>
            <a:avLst/>
            <a:gdLst>
              <a:gd name="connsiteX0" fmla="*/ 0 w 9226303"/>
              <a:gd name="connsiteY0" fmla="*/ 0 h 4251821"/>
              <a:gd name="connsiteX1" fmla="*/ 9226303 w 9226303"/>
              <a:gd name="connsiteY1" fmla="*/ 0 h 4251821"/>
              <a:gd name="connsiteX2" fmla="*/ 7263661 w 9226303"/>
              <a:gd name="connsiteY2" fmla="*/ 4251821 h 4251821"/>
              <a:gd name="connsiteX3" fmla="*/ 0 w 9226303"/>
              <a:gd name="connsiteY3" fmla="*/ 4251821 h 4251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226303" h="4251821">
                <a:moveTo>
                  <a:pt x="0" y="0"/>
                </a:moveTo>
                <a:lnTo>
                  <a:pt x="9226303" y="0"/>
                </a:lnTo>
                <a:lnTo>
                  <a:pt x="7263661" y="4251821"/>
                </a:lnTo>
                <a:lnTo>
                  <a:pt x="0" y="4251821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CB8A66-C349-52D9-4408-6BACA30093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8589" y="1828800"/>
            <a:ext cx="6378259" cy="202794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>
                <a:solidFill>
                  <a:srgbClr val="FFFFFF"/>
                </a:solidFill>
              </a:rPr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19114510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8" name="Rectangle 59">
            <a:extLst>
              <a:ext uri="{FF2B5EF4-FFF2-40B4-BE49-F238E27FC236}">
                <a16:creationId xmlns:a16="http://schemas.microsoft.com/office/drawing/2014/main" id="{7D9D36D6-2AC5-46A1-A849-4C82D5264A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CB8A66-C349-52D9-4408-6BACA30093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4955" y="552182"/>
            <a:ext cx="5998840" cy="3343135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200"/>
              <a:t>Thank You</a:t>
            </a:r>
          </a:p>
        </p:txBody>
      </p:sp>
      <p:pic>
        <p:nvPicPr>
          <p:cNvPr id="69" name="Picture 55" descr="Magnifying glass on clear background">
            <a:extLst>
              <a:ext uri="{FF2B5EF4-FFF2-40B4-BE49-F238E27FC236}">
                <a16:creationId xmlns:a16="http://schemas.microsoft.com/office/drawing/2014/main" id="{B166042C-3DE7-C064-7AD3-FD13B86883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841" r="12561" b="-1"/>
          <a:stretch/>
        </p:blipFill>
        <p:spPr>
          <a:xfrm>
            <a:off x="20" y="10"/>
            <a:ext cx="4992985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769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06" name="Rectangle 1305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08" name="Rectangle 1307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0" name="Rectangle 1309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2" name="Rectangle 1311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4" name="Rectangle 1313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16" name="Freeform: Shape 1315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18" name="Rectangle 1317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A361E7-DD22-2BE1-314C-DB197D2FC6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4000" dirty="0">
                <a:solidFill>
                  <a:srgbClr val="FFFFFF"/>
                </a:solidFill>
              </a:rPr>
              <a:t>Project Background</a:t>
            </a:r>
            <a:endParaRPr lang="en-SG" sz="4000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B2BA6B-7CF5-DABD-1BE1-FA99F3F056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5546047"/>
          </a:xfrm>
        </p:spPr>
        <p:txBody>
          <a:bodyPr anchor="ctr">
            <a:normAutofit/>
          </a:bodyPr>
          <a:lstStyle/>
          <a:p>
            <a:r>
              <a:rPr lang="en-US" sz="2000" dirty="0"/>
              <a:t>Simulate</a:t>
            </a:r>
          </a:p>
          <a:p>
            <a:r>
              <a:rPr lang="en-US" sz="2000" dirty="0"/>
              <a:t>visualize</a:t>
            </a:r>
            <a:endParaRPr lang="en-SG" sz="2000" dirty="0"/>
          </a:p>
        </p:txBody>
      </p:sp>
    </p:spTree>
    <p:extLst>
      <p:ext uri="{BB962C8B-B14F-4D97-AF65-F5344CB8AC3E}">
        <p14:creationId xmlns:p14="http://schemas.microsoft.com/office/powerpoint/2010/main" val="5387744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1" name="Rectangle 1296">
            <a:extLst>
              <a:ext uri="{FF2B5EF4-FFF2-40B4-BE49-F238E27FC236}">
                <a16:creationId xmlns:a16="http://schemas.microsoft.com/office/drawing/2014/main" id="{E5C90410-A19D-4002-8B73-CD616E8E05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6000" y="376881"/>
            <a:ext cx="5036071" cy="580008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A361E7-DD22-2BE1-314C-DB197D2FC6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7406" y="704088"/>
            <a:ext cx="4341886" cy="1188720"/>
          </a:xfrm>
        </p:spPr>
        <p:txBody>
          <a:bodyPr>
            <a:normAutofit/>
          </a:bodyPr>
          <a:lstStyle/>
          <a:p>
            <a:r>
              <a:rPr lang="en-US" sz="3600">
                <a:solidFill>
                  <a:schemeClr val="bg1"/>
                </a:solidFill>
              </a:rPr>
              <a:t>Tools &amp; Software</a:t>
            </a:r>
            <a:endParaRPr lang="en-SG" sz="360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B2BA6B-7CF5-DABD-1BE1-FA99F3F056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7406" y="2066544"/>
            <a:ext cx="4341886" cy="3785616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200" dirty="0">
                <a:solidFill>
                  <a:schemeClr val="bg1"/>
                </a:solidFill>
              </a:rPr>
              <a:t>Maya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dirty="0" err="1">
                <a:solidFill>
                  <a:schemeClr val="bg1"/>
                </a:solidFill>
              </a:rPr>
              <a:t>Krita</a:t>
            </a:r>
            <a:endParaRPr lang="en-US" sz="2200" dirty="0">
              <a:solidFill>
                <a:schemeClr val="bg1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200" dirty="0">
                <a:solidFill>
                  <a:schemeClr val="bg1"/>
                </a:solidFill>
              </a:rPr>
              <a:t>Visual Studio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dirty="0">
                <a:solidFill>
                  <a:schemeClr val="bg1"/>
                </a:solidFill>
              </a:rPr>
              <a:t>Unity</a:t>
            </a:r>
            <a:endParaRPr lang="en-SG" sz="2200" dirty="0">
              <a:solidFill>
                <a:schemeClr val="bg1"/>
              </a:solidFill>
            </a:endParaRPr>
          </a:p>
        </p:txBody>
      </p:sp>
      <p:pic>
        <p:nvPicPr>
          <p:cNvPr id="1028" name="Picture 4" descr="Icon request: AutoDesk Maya · Issue #2090 · PapirusDevelopmentTeam/papirus- icon-theme · GitHub">
            <a:extLst>
              <a:ext uri="{FF2B5EF4-FFF2-40B4-BE49-F238E27FC236}">
                <a16:creationId xmlns:a16="http://schemas.microsoft.com/office/drawing/2014/main" id="{2695DD49-8FCF-5DB3-2C93-5F4F8264DA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" b="4"/>
          <a:stretch/>
        </p:blipFill>
        <p:spPr bwMode="auto">
          <a:xfrm>
            <a:off x="5822811" y="376883"/>
            <a:ext cx="2813582" cy="2813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Icon&#10;&#10;Description automatically generated">
            <a:extLst>
              <a:ext uri="{FF2B5EF4-FFF2-40B4-BE49-F238E27FC236}">
                <a16:creationId xmlns:a16="http://schemas.microsoft.com/office/drawing/2014/main" id="{91013F3A-B642-DEE9-5AAA-04618AD364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" b="5"/>
          <a:stretch/>
        </p:blipFill>
        <p:spPr bwMode="auto">
          <a:xfrm>
            <a:off x="8899793" y="376882"/>
            <a:ext cx="2813582" cy="2813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dk if this counts but i edit the krita logo icon : r/FrutigerAero">
            <a:extLst>
              <a:ext uri="{FF2B5EF4-FFF2-40B4-BE49-F238E27FC236}">
                <a16:creationId xmlns:a16="http://schemas.microsoft.com/office/drawing/2014/main" id="{D0AE7754-3D48-6315-ECC8-16A69F4DEE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5" r="1875"/>
          <a:stretch/>
        </p:blipFill>
        <p:spPr bwMode="auto">
          <a:xfrm>
            <a:off x="5822810" y="3366616"/>
            <a:ext cx="2813582" cy="2813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Unity, logo Icon in Coreui Brands">
            <a:extLst>
              <a:ext uri="{FF2B5EF4-FFF2-40B4-BE49-F238E27FC236}">
                <a16:creationId xmlns:a16="http://schemas.microsoft.com/office/drawing/2014/main" id="{7D424CF9-CF3E-36D6-6FA7-7BE473BA87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-1"/>
          <a:stretch/>
        </p:blipFill>
        <p:spPr bwMode="auto">
          <a:xfrm>
            <a:off x="8905810" y="3366617"/>
            <a:ext cx="2813582" cy="2813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FD96324E-9B33-AC29-7D4E-599252A44F4E}"/>
              </a:ext>
            </a:extLst>
          </p:cNvPr>
          <p:cNvGrpSpPr/>
          <p:nvPr/>
        </p:nvGrpSpPr>
        <p:grpSpPr>
          <a:xfrm>
            <a:off x="5735471" y="319731"/>
            <a:ext cx="622405" cy="707886"/>
            <a:chOff x="3326175" y="3232988"/>
            <a:chExt cx="779765" cy="886858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61E3A14C-451E-FB76-1B11-019F81ADB583}"/>
                </a:ext>
              </a:extLst>
            </p:cNvPr>
            <p:cNvSpPr/>
            <p:nvPr/>
          </p:nvSpPr>
          <p:spPr>
            <a:xfrm>
              <a:off x="3326175" y="3304771"/>
              <a:ext cx="779765" cy="77976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DA8C698-2E42-695D-8014-CF63872AD05B}"/>
                </a:ext>
              </a:extLst>
            </p:cNvPr>
            <p:cNvSpPr/>
            <p:nvPr/>
          </p:nvSpPr>
          <p:spPr>
            <a:xfrm>
              <a:off x="3426579" y="3232988"/>
              <a:ext cx="556696" cy="886858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4000" b="1" cap="none" spc="0" dirty="0">
                  <a:ln w="0"/>
                  <a:solidFill>
                    <a:srgbClr val="FF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1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3B7C07A-A984-EF0A-D970-C24C0A31F8DA}"/>
              </a:ext>
            </a:extLst>
          </p:cNvPr>
          <p:cNvGrpSpPr/>
          <p:nvPr/>
        </p:nvGrpSpPr>
        <p:grpSpPr>
          <a:xfrm>
            <a:off x="11133595" y="200729"/>
            <a:ext cx="622405" cy="707886"/>
            <a:chOff x="3326175" y="3232988"/>
            <a:chExt cx="779765" cy="886858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0DC3244-83BA-3366-3CF8-7496988E7F34}"/>
                </a:ext>
              </a:extLst>
            </p:cNvPr>
            <p:cNvSpPr/>
            <p:nvPr/>
          </p:nvSpPr>
          <p:spPr>
            <a:xfrm>
              <a:off x="3326175" y="3304771"/>
              <a:ext cx="779765" cy="77976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F1AE867-B084-1415-73C3-89786FF36DCB}"/>
                </a:ext>
              </a:extLst>
            </p:cNvPr>
            <p:cNvSpPr/>
            <p:nvPr/>
          </p:nvSpPr>
          <p:spPr>
            <a:xfrm>
              <a:off x="3426579" y="3232988"/>
              <a:ext cx="556696" cy="886858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4000" b="1" dirty="0">
                  <a:ln w="0"/>
                  <a:solidFill>
                    <a:srgbClr val="FF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3</a:t>
              </a:r>
              <a:endParaRPr lang="en-US" sz="4000" b="1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2BAC6B1-3BB3-2841-23C8-7EBF26ADD65E}"/>
              </a:ext>
            </a:extLst>
          </p:cNvPr>
          <p:cNvGrpSpPr/>
          <p:nvPr/>
        </p:nvGrpSpPr>
        <p:grpSpPr>
          <a:xfrm>
            <a:off x="11035684" y="3421031"/>
            <a:ext cx="622405" cy="707886"/>
            <a:chOff x="3326175" y="3232988"/>
            <a:chExt cx="779765" cy="886858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8EF3566-9750-78D3-70DA-214FF058240D}"/>
                </a:ext>
              </a:extLst>
            </p:cNvPr>
            <p:cNvSpPr/>
            <p:nvPr/>
          </p:nvSpPr>
          <p:spPr>
            <a:xfrm>
              <a:off x="3326175" y="3304771"/>
              <a:ext cx="779765" cy="77976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1AFBA14-FFFF-4639-D7B6-9A96DB5ADB53}"/>
                </a:ext>
              </a:extLst>
            </p:cNvPr>
            <p:cNvSpPr/>
            <p:nvPr/>
          </p:nvSpPr>
          <p:spPr>
            <a:xfrm>
              <a:off x="3426579" y="3232988"/>
              <a:ext cx="556696" cy="886858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4000" b="1" dirty="0">
                  <a:ln w="0"/>
                  <a:solidFill>
                    <a:srgbClr val="FF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4</a:t>
              </a:r>
              <a:endParaRPr lang="en-US" sz="4000" b="1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A5DE79A-B78C-A1D5-7997-B981D40A95EB}"/>
              </a:ext>
            </a:extLst>
          </p:cNvPr>
          <p:cNvGrpSpPr/>
          <p:nvPr/>
        </p:nvGrpSpPr>
        <p:grpSpPr>
          <a:xfrm>
            <a:off x="5815613" y="3366616"/>
            <a:ext cx="622405" cy="707886"/>
            <a:chOff x="3326175" y="3232988"/>
            <a:chExt cx="779765" cy="886858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57284A08-786D-5C7A-45DA-A8395D99B012}"/>
                </a:ext>
              </a:extLst>
            </p:cNvPr>
            <p:cNvSpPr/>
            <p:nvPr/>
          </p:nvSpPr>
          <p:spPr>
            <a:xfrm>
              <a:off x="3326175" y="3304771"/>
              <a:ext cx="779765" cy="77976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9A20441-5644-8F56-9B34-ECFC7F1FCA5B}"/>
                </a:ext>
              </a:extLst>
            </p:cNvPr>
            <p:cNvSpPr/>
            <p:nvPr/>
          </p:nvSpPr>
          <p:spPr>
            <a:xfrm>
              <a:off x="3426579" y="3232988"/>
              <a:ext cx="556696" cy="886858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4000" b="1" dirty="0">
                  <a:ln w="0"/>
                  <a:solidFill>
                    <a:srgbClr val="FF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2</a:t>
              </a:r>
              <a:endParaRPr lang="en-US" sz="4000" b="1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913563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>
            <a:extLst>
              <a:ext uri="{FF2B5EF4-FFF2-40B4-BE49-F238E27FC236}">
                <a16:creationId xmlns:a16="http://schemas.microsoft.com/office/drawing/2014/main" id="{6166C6D1-23AC-49C4-BA07-238E4E9F8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059" y="450221"/>
            <a:ext cx="3639311" cy="3387645"/>
          </a:xfrm>
          <a:prstGeom prst="rect">
            <a:avLst/>
          </a:prstGeom>
          <a:solidFill>
            <a:srgbClr val="595959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FBB80B-7FE9-EFF1-B051-55B3AD5840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4701" y="761999"/>
            <a:ext cx="3054640" cy="2692564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Modeling &amp;</a:t>
            </a:r>
            <a:br>
              <a:rPr lang="en-US" sz="3600" dirty="0">
                <a:solidFill>
                  <a:srgbClr val="FFFFFF"/>
                </a:solidFill>
              </a:rPr>
            </a:br>
            <a:r>
              <a:rPr lang="en-US" sz="3600" dirty="0">
                <a:solidFill>
                  <a:srgbClr val="FFFFFF"/>
                </a:solidFill>
              </a:rPr>
              <a:t>Texturing</a:t>
            </a:r>
            <a:endParaRPr lang="en-SG" sz="3600" dirty="0">
              <a:solidFill>
                <a:srgbClr val="FFFFFF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1C091803-41C2-48E0-9228-5148460C74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63362" y="446007"/>
            <a:ext cx="5841454" cy="3387645"/>
          </a:xfrm>
          <a:prstGeom prst="rect">
            <a:avLst/>
          </a:prstGeom>
          <a:solidFill>
            <a:schemeClr val="tx1">
              <a:lumMod val="50000"/>
              <a:lumOff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2D9098-C03A-01CA-316B-4E9D4D52DE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4424" y="761999"/>
            <a:ext cx="5067629" cy="2692563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b="1" u="sng" dirty="0"/>
              <a:t>Maya</a:t>
            </a:r>
            <a:endParaRPr lang="en-US" sz="2000" b="1" u="sng" dirty="0"/>
          </a:p>
          <a:p>
            <a:r>
              <a:rPr lang="en-US" sz="2000" dirty="0"/>
              <a:t>3D Models</a:t>
            </a:r>
          </a:p>
          <a:p>
            <a:r>
              <a:rPr lang="en-US" sz="2000" dirty="0"/>
              <a:t>UV Mapping</a:t>
            </a:r>
          </a:p>
          <a:p>
            <a:pPr marL="0" indent="0">
              <a:buNone/>
            </a:pPr>
            <a:r>
              <a:rPr lang="en-US" b="1" u="sng" dirty="0" err="1"/>
              <a:t>Krita</a:t>
            </a:r>
            <a:endParaRPr lang="en-US" sz="2000" b="1" u="sng" dirty="0"/>
          </a:p>
          <a:p>
            <a:r>
              <a:rPr lang="en-US" sz="2000" dirty="0"/>
              <a:t>Texturing</a:t>
            </a:r>
            <a:endParaRPr lang="en-SG" sz="2000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64C1ECFF-79D4-4304-8755-639B1BB1ED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67273" y="446007"/>
            <a:ext cx="1438858" cy="1623110"/>
          </a:xfrm>
          <a:prstGeom prst="rect">
            <a:avLst/>
          </a:prstGeom>
          <a:solidFill>
            <a:srgbClr val="546B84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05CC4153-3F0D-4F4C-8F12-E8FC3FA40A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67273" y="2210542"/>
            <a:ext cx="1438858" cy="1623110"/>
          </a:xfrm>
          <a:prstGeom prst="rect">
            <a:avLst/>
          </a:prstGeom>
          <a:solidFill>
            <a:srgbClr val="546B84">
              <a:alpha val="95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B2F732C5-48D9-4589-AE9D-73D8F453A6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6344" y="4005072"/>
            <a:ext cx="3639312" cy="2404872"/>
          </a:xfrm>
          <a:prstGeom prst="rect">
            <a:avLst/>
          </a:prstGeom>
          <a:solidFill>
            <a:srgbClr val="5E8ABB">
              <a:alpha val="20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4332B7BA-AF3F-4310-B5AB-6BC4193FF7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58902" y="4005072"/>
            <a:ext cx="3639312" cy="2404872"/>
          </a:xfrm>
          <a:prstGeom prst="rect">
            <a:avLst/>
          </a:prstGeom>
          <a:solidFill>
            <a:srgbClr val="5E8ABB">
              <a:alpha val="20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5425461-7D73-D122-D83A-F68035FF45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833" y="4360037"/>
            <a:ext cx="3239762" cy="1781868"/>
          </a:xfrm>
          <a:prstGeom prst="rect">
            <a:avLst/>
          </a:prstGeom>
        </p:spPr>
      </p:pic>
      <p:sp>
        <p:nvSpPr>
          <p:cNvPr id="62" name="Rectangle 61">
            <a:extLst>
              <a:ext uri="{FF2B5EF4-FFF2-40B4-BE49-F238E27FC236}">
                <a16:creationId xmlns:a16="http://schemas.microsoft.com/office/drawing/2014/main" id="{7F4ACD48-6A1E-4030-B317-B257628EA1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65008" y="4005072"/>
            <a:ext cx="3639312" cy="2404872"/>
          </a:xfrm>
          <a:prstGeom prst="rect">
            <a:avLst/>
          </a:prstGeom>
          <a:solidFill>
            <a:srgbClr val="5E8ABB">
              <a:alpha val="20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D7393775-698F-827E-4062-2730FEEDEA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4783" y="4360037"/>
            <a:ext cx="3239762" cy="169277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D4A95A2-D659-FE86-501A-D7A51570EB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58677" y="4189949"/>
            <a:ext cx="3239762" cy="2032950"/>
          </a:xfrm>
          <a:prstGeom prst="rect">
            <a:avLst/>
          </a:prstGeom>
        </p:spPr>
      </p:pic>
      <p:pic>
        <p:nvPicPr>
          <p:cNvPr id="17" name="Picture 4" descr="Icon request: AutoDesk Maya · Issue #2090 · PapirusDevelopmentTeam/papirus- icon-theme · GitHub">
            <a:extLst>
              <a:ext uri="{FF2B5EF4-FFF2-40B4-BE49-F238E27FC236}">
                <a16:creationId xmlns:a16="http://schemas.microsoft.com/office/drawing/2014/main" id="{654881C9-8E8B-BCB7-5476-37136FA554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" b="4"/>
          <a:stretch/>
        </p:blipFill>
        <p:spPr bwMode="auto">
          <a:xfrm>
            <a:off x="10418344" y="708791"/>
            <a:ext cx="1121348" cy="1121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8" descr="idk if this counts but i edit the krita logo icon : r/FrutigerAero">
            <a:extLst>
              <a:ext uri="{FF2B5EF4-FFF2-40B4-BE49-F238E27FC236}">
                <a16:creationId xmlns:a16="http://schemas.microsoft.com/office/drawing/2014/main" id="{FB389D61-6015-E713-1D15-F0DEB1E760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5" r="1875"/>
          <a:stretch/>
        </p:blipFill>
        <p:spPr bwMode="auto">
          <a:xfrm>
            <a:off x="10435553" y="2459799"/>
            <a:ext cx="1121348" cy="1121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90720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0550F5B9-399F-4FAD-AE6C-ED65F9A43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C062E60F-5CD4-4268-8359-8076634680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288350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0F6451-168E-4371-215B-1D13DE4C49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10047"/>
            <a:ext cx="3300984" cy="1645920"/>
          </a:xfrm>
        </p:spPr>
        <p:txBody>
          <a:bodyPr>
            <a:normAutofit/>
          </a:bodyPr>
          <a:lstStyle/>
          <a:p>
            <a:r>
              <a:rPr lang="en-US" sz="2800" dirty="0"/>
              <a:t>Main 3D Models</a:t>
            </a:r>
            <a:endParaRPr lang="en-SG" sz="28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B341EC3-1810-4D33-BA3F-E2D0AA0EC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980964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0127CDE-2B99-47A8-BB3C-7D17519105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610864" y="1323863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B98C8D-BE2C-E452-4C49-74526E68FC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1144" y="510047"/>
            <a:ext cx="6858000" cy="1645920"/>
          </a:xfrm>
        </p:spPr>
        <p:txBody>
          <a:bodyPr anchor="ctr">
            <a:normAutofit/>
          </a:bodyPr>
          <a:lstStyle/>
          <a:p>
            <a:r>
              <a:rPr lang="en-US" sz="2000" dirty="0"/>
              <a:t>Wastewater Tank</a:t>
            </a:r>
          </a:p>
          <a:p>
            <a:r>
              <a:rPr lang="en-SG" sz="2000" dirty="0"/>
              <a:t>Chemical Dosing</a:t>
            </a:r>
          </a:p>
          <a:p>
            <a:r>
              <a:rPr lang="en-SG" sz="2000" dirty="0"/>
              <a:t>Ultra-Filtration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1E6D3C-3532-7646-28A9-7276FBEA94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784" y="3480720"/>
            <a:ext cx="3584448" cy="18907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23D5CD3-4F89-D77F-4911-8D7E6EB3AC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5272" y="3478169"/>
            <a:ext cx="3584448" cy="18818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5B3B28B-EE76-4533-C6F7-6978B80E82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1528" y="3489682"/>
            <a:ext cx="3584448" cy="1881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645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0550F5B9-399F-4FAD-AE6C-ED65F9A43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C062E60F-5CD4-4268-8359-8076634680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288350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0F6451-168E-4371-215B-1D13DE4C49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10047"/>
            <a:ext cx="3300984" cy="1645920"/>
          </a:xfrm>
        </p:spPr>
        <p:txBody>
          <a:bodyPr>
            <a:normAutofit/>
          </a:bodyPr>
          <a:lstStyle/>
          <a:p>
            <a:r>
              <a:rPr lang="en-US" sz="2800" dirty="0"/>
              <a:t>Main 3D Models</a:t>
            </a:r>
            <a:endParaRPr lang="en-SG" sz="2800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B341EC3-1810-4D33-BA3F-E2D0AA0EC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980964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0127CDE-2B99-47A8-BB3C-7D17519105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610864" y="1323863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B98C8D-BE2C-E452-4C49-74526E68FC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1144" y="510047"/>
            <a:ext cx="6858000" cy="1645920"/>
          </a:xfrm>
        </p:spPr>
        <p:txBody>
          <a:bodyPr anchor="ctr">
            <a:normAutofit/>
          </a:bodyPr>
          <a:lstStyle/>
          <a:p>
            <a:r>
              <a:rPr lang="en-SG" sz="2000" dirty="0"/>
              <a:t>De-Chlorination</a:t>
            </a:r>
          </a:p>
          <a:p>
            <a:r>
              <a:rPr lang="en-SG" sz="2000" dirty="0"/>
              <a:t>Reverse Osmosis</a:t>
            </a:r>
          </a:p>
          <a:p>
            <a:r>
              <a:rPr lang="en-SG" sz="2000" dirty="0"/>
              <a:t>Discharge Tank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09F3AE-8F96-D15B-7590-0F3B8C6C69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784" y="3485201"/>
            <a:ext cx="3584448" cy="188183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F6EB491-5D2A-799C-D230-27E65C5E9D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7599" y="3489681"/>
            <a:ext cx="3584448" cy="1872874"/>
          </a:xfrm>
          <a:prstGeom prst="rect">
            <a:avLst/>
          </a:prstGeom>
        </p:spPr>
      </p:pic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C11E0ED5-7C17-CD86-E587-02B974BE24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7415" y="3489681"/>
            <a:ext cx="3584448" cy="1872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0328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20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CB8A66-C349-52D9-4408-6BACA30093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</a:rPr>
              <a:t>Unity (Layout)</a:t>
            </a:r>
          </a:p>
        </p:txBody>
      </p:sp>
      <p:cxnSp>
        <p:nvCxnSpPr>
          <p:cNvPr id="32" name="Straight Connector 22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4F397E9F-85F4-7570-95B9-35AA5AF2A3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060707" y="2276369"/>
            <a:ext cx="3997637" cy="4298534"/>
          </a:xfrm>
          <a:prstGeom prst="rect">
            <a:avLst/>
          </a:prstGeom>
        </p:spPr>
      </p:pic>
      <p:cxnSp>
        <p:nvCxnSpPr>
          <p:cNvPr id="33" name="Straight Connector 24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A00C4411-E576-DAE7-5B4D-EC1AB5255B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5073" y="3211695"/>
            <a:ext cx="5455917" cy="2427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0629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5">
            <a:extLst>
              <a:ext uri="{FF2B5EF4-FFF2-40B4-BE49-F238E27FC236}">
                <a16:creationId xmlns:a16="http://schemas.microsoft.com/office/drawing/2014/main" id="{7CA0DAA6-33B8-4A25-810D-2F4D816FB4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654297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CB8A66-C349-52D9-4408-6BACA30093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307" y="640081"/>
            <a:ext cx="3377183" cy="2655569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Unity (Flow Process)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BD6BA2-00F6-B5CA-0B9A-51D1FDDD49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307" y="3429000"/>
            <a:ext cx="3377184" cy="2788920"/>
          </a:xfrm>
          <a:noFill/>
        </p:spPr>
        <p:txBody>
          <a:bodyPr vert="horz" lIns="91440" tIns="45720" rIns="91440" bIns="45720" rtlCol="0"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200" dirty="0">
                <a:solidFill>
                  <a:schemeClr val="bg1"/>
                </a:solidFill>
              </a:rPr>
              <a:t>Wastewater </a:t>
            </a:r>
            <a:r>
              <a:rPr lang="en-US" sz="22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Tank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Chemical Dosing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dirty="0">
                <a:solidFill>
                  <a:schemeClr val="bg1"/>
                </a:solidFill>
              </a:rPr>
              <a:t>Ultra-Filtration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De-Chlorination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Reverse Osmosis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dirty="0">
                <a:solidFill>
                  <a:schemeClr val="bg1"/>
                </a:solidFill>
              </a:rPr>
              <a:t>Discharge Tank</a:t>
            </a:r>
            <a:endParaRPr lang="en-US" sz="2200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F397E9F-85F4-7570-95B9-35AA5AF2A3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212" t="2059" r="16529" b="3924"/>
          <a:stretch/>
        </p:blipFill>
        <p:spPr>
          <a:xfrm rot="5400000">
            <a:off x="5584769" y="-84615"/>
            <a:ext cx="5577834" cy="7027230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B24FF51D-BC2B-57D2-9EC5-77A213E9838A}"/>
              </a:ext>
            </a:extLst>
          </p:cNvPr>
          <p:cNvGrpSpPr/>
          <p:nvPr/>
        </p:nvGrpSpPr>
        <p:grpSpPr>
          <a:xfrm>
            <a:off x="6730328" y="4060377"/>
            <a:ext cx="318173" cy="400110"/>
            <a:chOff x="3313045" y="3232988"/>
            <a:chExt cx="792895" cy="997085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4D42E2BA-76E7-B9F2-40B4-8D23AEE7998F}"/>
                </a:ext>
              </a:extLst>
            </p:cNvPr>
            <p:cNvSpPr/>
            <p:nvPr/>
          </p:nvSpPr>
          <p:spPr>
            <a:xfrm>
              <a:off x="3326175" y="3304771"/>
              <a:ext cx="779765" cy="77976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3EAFEF9-A1B7-470E-0269-E0E8ED75A816}"/>
                </a:ext>
              </a:extLst>
            </p:cNvPr>
            <p:cNvSpPr/>
            <p:nvPr/>
          </p:nvSpPr>
          <p:spPr>
            <a:xfrm>
              <a:off x="3313045" y="3232988"/>
              <a:ext cx="783765" cy="99708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b="1" cap="none" spc="0" dirty="0">
                  <a:ln w="0"/>
                  <a:solidFill>
                    <a:srgbClr val="FF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1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8DE68422-D95F-EE77-219E-AD404A5DC391}"/>
              </a:ext>
            </a:extLst>
          </p:cNvPr>
          <p:cNvGrpSpPr/>
          <p:nvPr/>
        </p:nvGrpSpPr>
        <p:grpSpPr>
          <a:xfrm>
            <a:off x="7120851" y="1650552"/>
            <a:ext cx="318174" cy="400110"/>
            <a:chOff x="3313042" y="3232988"/>
            <a:chExt cx="792898" cy="997085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F5810746-A1C3-A8DD-836D-F87D0EA12C6B}"/>
                </a:ext>
              </a:extLst>
            </p:cNvPr>
            <p:cNvSpPr/>
            <p:nvPr/>
          </p:nvSpPr>
          <p:spPr>
            <a:xfrm>
              <a:off x="3326175" y="3304771"/>
              <a:ext cx="779765" cy="77976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F026F8D-6B36-FEC3-2AA0-097138375819}"/>
                </a:ext>
              </a:extLst>
            </p:cNvPr>
            <p:cNvSpPr/>
            <p:nvPr/>
          </p:nvSpPr>
          <p:spPr>
            <a:xfrm>
              <a:off x="3313042" y="3232988"/>
              <a:ext cx="783767" cy="99708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b="1" dirty="0">
                  <a:ln w="0"/>
                  <a:solidFill>
                    <a:srgbClr val="FF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2</a:t>
              </a:r>
              <a:endParaRPr lang="en-US" sz="2000" b="1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487ED96-DF33-668A-210F-71158C98E4BB}"/>
              </a:ext>
            </a:extLst>
          </p:cNvPr>
          <p:cNvGrpSpPr/>
          <p:nvPr/>
        </p:nvGrpSpPr>
        <p:grpSpPr>
          <a:xfrm>
            <a:off x="8571255" y="1631944"/>
            <a:ext cx="318174" cy="400110"/>
            <a:chOff x="3313042" y="3232988"/>
            <a:chExt cx="792898" cy="997085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39F06CC-0404-EBCB-64CB-6E179E4CAD16}"/>
                </a:ext>
              </a:extLst>
            </p:cNvPr>
            <p:cNvSpPr/>
            <p:nvPr/>
          </p:nvSpPr>
          <p:spPr>
            <a:xfrm>
              <a:off x="3326175" y="3304771"/>
              <a:ext cx="779765" cy="77976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3A723E1-58A5-108D-AD9D-D0D634445225}"/>
                </a:ext>
              </a:extLst>
            </p:cNvPr>
            <p:cNvSpPr/>
            <p:nvPr/>
          </p:nvSpPr>
          <p:spPr>
            <a:xfrm>
              <a:off x="3313042" y="3232988"/>
              <a:ext cx="783767" cy="99708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b="1" dirty="0">
                  <a:ln w="0"/>
                  <a:solidFill>
                    <a:srgbClr val="FF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3</a:t>
              </a:r>
              <a:endParaRPr lang="en-US" sz="2000" b="1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99F09EB-6B92-B039-08FC-183CC4807B24}"/>
              </a:ext>
            </a:extLst>
          </p:cNvPr>
          <p:cNvGrpSpPr/>
          <p:nvPr/>
        </p:nvGrpSpPr>
        <p:grpSpPr>
          <a:xfrm>
            <a:off x="8775616" y="2710092"/>
            <a:ext cx="318174" cy="400110"/>
            <a:chOff x="3313042" y="3232988"/>
            <a:chExt cx="792898" cy="997085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379DC020-BEBB-04C3-1413-351FC85C6BD8}"/>
                </a:ext>
              </a:extLst>
            </p:cNvPr>
            <p:cNvSpPr/>
            <p:nvPr/>
          </p:nvSpPr>
          <p:spPr>
            <a:xfrm>
              <a:off x="3326175" y="3304771"/>
              <a:ext cx="779765" cy="77976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A0C07E24-401A-078E-3F4A-BD4199A16A52}"/>
                </a:ext>
              </a:extLst>
            </p:cNvPr>
            <p:cNvSpPr/>
            <p:nvPr/>
          </p:nvSpPr>
          <p:spPr>
            <a:xfrm>
              <a:off x="3313042" y="3232988"/>
              <a:ext cx="783767" cy="99708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b="1" dirty="0">
                  <a:ln w="0"/>
                  <a:solidFill>
                    <a:srgbClr val="FF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4</a:t>
              </a:r>
              <a:endParaRPr lang="en-US" sz="2000" b="1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F838A0C-023F-A402-62ED-31369929824A}"/>
              </a:ext>
            </a:extLst>
          </p:cNvPr>
          <p:cNvGrpSpPr/>
          <p:nvPr/>
        </p:nvGrpSpPr>
        <p:grpSpPr>
          <a:xfrm>
            <a:off x="7784948" y="2738897"/>
            <a:ext cx="318174" cy="400110"/>
            <a:chOff x="3313042" y="3232988"/>
            <a:chExt cx="792898" cy="997085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07C0770A-77FF-52F7-1453-07DF82058E00}"/>
                </a:ext>
              </a:extLst>
            </p:cNvPr>
            <p:cNvSpPr/>
            <p:nvPr/>
          </p:nvSpPr>
          <p:spPr>
            <a:xfrm>
              <a:off x="3326175" y="3304771"/>
              <a:ext cx="779765" cy="77976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B511A87-946A-4D38-62A8-0697F2EFD4A5}"/>
                </a:ext>
              </a:extLst>
            </p:cNvPr>
            <p:cNvSpPr/>
            <p:nvPr/>
          </p:nvSpPr>
          <p:spPr>
            <a:xfrm>
              <a:off x="3313042" y="3232988"/>
              <a:ext cx="783767" cy="99708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b="1" dirty="0">
                  <a:ln w="0"/>
                  <a:solidFill>
                    <a:srgbClr val="FF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5</a:t>
              </a:r>
              <a:endParaRPr lang="en-US" sz="2000" b="1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5024039-6601-4F3B-C82A-98EFC1D88711}"/>
              </a:ext>
            </a:extLst>
          </p:cNvPr>
          <p:cNvGrpSpPr/>
          <p:nvPr/>
        </p:nvGrpSpPr>
        <p:grpSpPr>
          <a:xfrm>
            <a:off x="10072023" y="1850607"/>
            <a:ext cx="318174" cy="400110"/>
            <a:chOff x="3313042" y="3232988"/>
            <a:chExt cx="792898" cy="997085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4F8EB1CF-675C-C967-69C1-8374A8337A1B}"/>
                </a:ext>
              </a:extLst>
            </p:cNvPr>
            <p:cNvSpPr/>
            <p:nvPr/>
          </p:nvSpPr>
          <p:spPr>
            <a:xfrm>
              <a:off x="3326175" y="3304771"/>
              <a:ext cx="779765" cy="77976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EC9043E1-A5DC-92A0-3FD4-43524CDC122C}"/>
                </a:ext>
              </a:extLst>
            </p:cNvPr>
            <p:cNvSpPr/>
            <p:nvPr/>
          </p:nvSpPr>
          <p:spPr>
            <a:xfrm>
              <a:off x="3313042" y="3232988"/>
              <a:ext cx="783767" cy="99708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b="1" cap="none" spc="0" dirty="0">
                  <a:ln w="0"/>
                  <a:solidFill>
                    <a:srgbClr val="FF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6</a:t>
              </a:r>
            </a:p>
          </p:txBody>
        </p:sp>
      </p:grp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71B39F8-088A-F9E1-5237-704230691D7A}"/>
              </a:ext>
            </a:extLst>
          </p:cNvPr>
          <p:cNvCxnSpPr>
            <a:cxnSpLocks/>
          </p:cNvCxnSpPr>
          <p:nvPr/>
        </p:nvCxnSpPr>
        <p:spPr>
          <a:xfrm>
            <a:off x="7518348" y="1831999"/>
            <a:ext cx="96577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4A904333-3F46-5ABA-1FCB-3788AC831F25}"/>
              </a:ext>
            </a:extLst>
          </p:cNvPr>
          <p:cNvCxnSpPr>
            <a:cxnSpLocks/>
            <a:stCxn id="15" idx="6"/>
            <a:endCxn id="19" idx="6"/>
          </p:cNvCxnSpPr>
          <p:nvPr/>
        </p:nvCxnSpPr>
        <p:spPr>
          <a:xfrm>
            <a:off x="8889429" y="1817201"/>
            <a:ext cx="204361" cy="1078148"/>
          </a:xfrm>
          <a:prstGeom prst="bentConnector3">
            <a:avLst>
              <a:gd name="adj1" fmla="val 211861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2D832047-DA75-FAA8-4631-4958475EF470}"/>
              </a:ext>
            </a:extLst>
          </p:cNvPr>
          <p:cNvCxnSpPr>
            <a:cxnSpLocks/>
            <a:stCxn id="20" idx="1"/>
            <a:endCxn id="24" idx="3"/>
          </p:cNvCxnSpPr>
          <p:nvPr/>
        </p:nvCxnSpPr>
        <p:spPr>
          <a:xfrm flipH="1">
            <a:off x="8099458" y="2910147"/>
            <a:ext cx="676158" cy="2880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5" name="Connector: Elbow 54">
            <a:extLst>
              <a:ext uri="{FF2B5EF4-FFF2-40B4-BE49-F238E27FC236}">
                <a16:creationId xmlns:a16="http://schemas.microsoft.com/office/drawing/2014/main" id="{BE724D28-FAC1-6FD7-AF8F-87F723F912BD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8458177" y="1519891"/>
            <a:ext cx="1103143" cy="2135090"/>
          </a:xfrm>
          <a:prstGeom prst="bentConnector4">
            <a:avLst>
              <a:gd name="adj1" fmla="val -9614"/>
              <a:gd name="adj2" fmla="val 74434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8683FACE-F9AD-698B-8FAF-58C57195D990}"/>
              </a:ext>
            </a:extLst>
          </p:cNvPr>
          <p:cNvCxnSpPr>
            <a:cxnSpLocks/>
            <a:stCxn id="8" idx="2"/>
            <a:endCxn id="11" idx="2"/>
          </p:cNvCxnSpPr>
          <p:nvPr/>
        </p:nvCxnSpPr>
        <p:spPr>
          <a:xfrm rot="5400000" flipH="1" flipV="1">
            <a:off x="5877931" y="3060313"/>
            <a:ext cx="2409825" cy="390523"/>
          </a:xfrm>
          <a:prstGeom prst="bentConnector3">
            <a:avLst>
              <a:gd name="adj1" fmla="val -9486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81947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" name="Rectangle 43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53" name="Rectangle 45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47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CB8A66-C349-52D9-4408-6BACA30093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Programing Language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BD6BA2-00F6-B5CA-0B9A-51D1FDDD49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71507" y="387224"/>
            <a:ext cx="3291839" cy="83045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2000" b="1" u="sng" dirty="0">
                <a:solidFill>
                  <a:srgbClr val="FFFFFF"/>
                </a:solidFill>
              </a:rPr>
              <a:t>Visual Studio</a:t>
            </a:r>
          </a:p>
          <a:p>
            <a:r>
              <a:rPr lang="en-US" sz="2000" dirty="0">
                <a:solidFill>
                  <a:srgbClr val="FFFFFF"/>
                </a:solidFill>
              </a:rPr>
              <a:t>C# Language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9AAE77E-42CA-2B5C-B7DC-77A6952407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1894" y="2181426"/>
            <a:ext cx="4634941" cy="399763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5378058-27CE-4107-CC18-03D7F59112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5165" y="2217815"/>
            <a:ext cx="3468117" cy="3997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6925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753</TotalTime>
  <Words>86</Words>
  <Application>Microsoft Office PowerPoint</Application>
  <PresentationFormat>Widescreen</PresentationFormat>
  <Paragraphs>48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Water Treatment Plant</vt:lpstr>
      <vt:lpstr>Project Background</vt:lpstr>
      <vt:lpstr>Tools &amp; Software</vt:lpstr>
      <vt:lpstr>Modeling &amp; Texturing</vt:lpstr>
      <vt:lpstr>Main 3D Models</vt:lpstr>
      <vt:lpstr>Main 3D Models</vt:lpstr>
      <vt:lpstr>Unity (Layout)</vt:lpstr>
      <vt:lpstr>Unity (Flow Process)</vt:lpstr>
      <vt:lpstr>Programing Language</vt:lpstr>
      <vt:lpstr>Q&amp;A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Water Treatment Plant</dc:title>
  <dc:creator>rickson nah gheng hian</dc:creator>
  <cp:lastModifiedBy>rickson nah gheng hian</cp:lastModifiedBy>
  <cp:revision>18</cp:revision>
  <dcterms:created xsi:type="dcterms:W3CDTF">2023-02-14T06:24:48Z</dcterms:created>
  <dcterms:modified xsi:type="dcterms:W3CDTF">2023-02-16T01:52:02Z</dcterms:modified>
</cp:coreProperties>
</file>